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49AC0-A330-42FE-A12C-AB0BE491FB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72FD77-C571-47CC-B51A-5BCFFD2FB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174442-4DB7-407C-981C-6877B6CB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7B178-28FD-44B6-9B11-7194DDC89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EA50F0-FE8C-4AD9-954B-69C7C826E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01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65907-98F4-449A-8913-0294FC11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1599D6-8280-45C6-8CD1-654BDDD51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68E4F9-D784-47D9-A900-48722940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45358F-AF04-4B45-877B-29B14FF9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B6AF7-82DF-4620-9338-F95264E4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35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9603E-9937-416E-AEE8-6912A4B9B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22A783-1C47-43F3-B44A-A8FE11F85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20222D-500A-4A9E-89E7-115F192CD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E237EE-6D11-4163-B988-FFCF8198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F449F9-0F5F-4510-85A3-089DE5D4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68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014D1-A37A-45D3-BD66-54289C8A2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7B795E-8683-4893-87B7-317AFBB1A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75DD93-3052-43DA-B2F4-181F0B008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7391A7-E574-4377-97DD-396BAC9DE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BF023C-BA41-4689-B7DB-E4F8663E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37C1C-FD82-4C81-B92D-571134E9B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3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65D45-E4AC-4077-A08A-1C4947147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7E2F3D-0076-442A-8137-EA75EA106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CCA0FD-1CD9-432E-99B1-CABCC7B2B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CE5DA7-C73C-4347-BCD6-6EA50DD96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7CC512-4CCF-48F1-BCF0-6ABAFB685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FC38165-C680-4809-9D98-9654CF797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A15FDF-20F9-4364-9B1A-16EBD3489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B19884-D8B0-4EA3-82A7-E45C98E09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88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3E2A4-87BC-41BF-84CB-6573848D6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20BD75-30F2-45F1-B3AB-53AB2558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D14879-A50A-4F79-8EA7-2083DABC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EC0365-9749-4C9D-8A4C-B529FB62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54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42E936-E2B4-4329-AC6E-E366298A5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E02BF1-154C-484F-B5CA-B122E850C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39E0D9-1371-4B50-B916-CB892FC8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0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B9AFAE-58CA-4B68-AC10-1D4CD76E7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19AF6-987A-470E-BD45-9DA3268DB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22D564-1B12-4B05-B9AF-D781E5689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58D78C-71E6-4557-953E-ABA9C752C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C1306E-39E7-4831-B5EF-C2D3170E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A136C5-EFE9-4771-8801-70C84B19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48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C0695-56D9-4435-A8B8-C26F95CE9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A565D2-68AB-436B-BFA8-7E3219C18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FAACF7-69D6-43BC-8B1C-20089ADDB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01B772-AC2D-4A3B-B82B-38CC9DE4A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D9B64C-5560-498D-8545-2A596EF7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88381A-E1E9-4806-A99D-2C4DCEB46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15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04A6D-7E36-474E-B735-37ABDF0A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099BE6-DA75-4302-B563-FD1F2C531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C05E70-6772-43F7-9BD3-5CE3FF77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B22EAC-DC97-498A-A04B-A447F5AEF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548A76-3353-4CD4-A94B-BCC5FDDC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6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3FA5F3-2DF7-40D3-8757-D4E63BFD6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483720-1484-4A47-B49F-47C7F71C3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DEDBF0-21A3-40B6-B6D2-6F52B3656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13A683-D44B-4586-B9E1-C1FCE776A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5E5651-53EF-43DB-ADD8-ED0577BE3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63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90517-05CD-4010-83F2-EBCBB6DFD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719B32-6B34-4AAC-95EE-052D896D6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D60D6D-EDDC-4779-8AEC-5959B998C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78545-0C6A-4CC4-B143-07FF571C5AF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B6C5A5-6E9D-4AF6-A10A-1E8A15487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97D523-ACB6-4366-9907-9328DC589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6A0E5-8811-4ADE-9DE8-F5072598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0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umbnail of frame 2">
            <a:extLst>
              <a:ext uri="{FF2B5EF4-FFF2-40B4-BE49-F238E27FC236}">
                <a16:creationId xmlns:a16="http://schemas.microsoft.com/office/drawing/2014/main" id="{6AADCB1B-E12B-46AF-96DA-16F160A8E4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73" y="107689"/>
            <a:ext cx="5469293" cy="597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ABE1F3-943A-4491-A99F-F8AE3DE24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335" y="-34945"/>
            <a:ext cx="6184938" cy="62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71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8E54D09-2DB4-4BF4-89C1-84BEBEDD4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633" y="1069846"/>
            <a:ext cx="4351338" cy="43513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43A357-5248-4388-8FD7-15DA47B8F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379" y="307910"/>
            <a:ext cx="6858000" cy="567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6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CCABC-7ED1-4CAB-AA31-CB1D6E74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27A2C97-6CE4-466C-8797-B84AB39E0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367" y="615820"/>
            <a:ext cx="10114384" cy="55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2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9C853-86EC-42F8-AF8D-A81DA9B40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2D04F4-6F15-4BE8-A4A2-1BBBDF5E7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910" y="523081"/>
            <a:ext cx="10636897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B4A68-ADFF-4FED-9681-06ADE5873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0DFF0E9-22E1-4428-BBA8-94FD547C2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118" y="634482"/>
            <a:ext cx="10422293" cy="585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864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2020-08-19T04:02:21Z</dcterms:created>
  <dcterms:modified xsi:type="dcterms:W3CDTF">2020-08-19T04:11:54Z</dcterms:modified>
</cp:coreProperties>
</file>